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4" r:id="rId4"/>
  </p:sldMasterIdLst>
  <p:notesMasterIdLst>
    <p:notesMasterId r:id="rId15"/>
  </p:notesMasterIdLst>
  <p:handoutMasterIdLst>
    <p:handoutMasterId r:id="rId16"/>
  </p:handoutMasterIdLst>
  <p:sldIdLst>
    <p:sldId id="443" r:id="rId5"/>
    <p:sldId id="427" r:id="rId6"/>
    <p:sldId id="432" r:id="rId7"/>
    <p:sldId id="436" r:id="rId8"/>
    <p:sldId id="455" r:id="rId9"/>
    <p:sldId id="431" r:id="rId10"/>
    <p:sldId id="429" r:id="rId11"/>
    <p:sldId id="433" r:id="rId12"/>
    <p:sldId id="437" r:id="rId13"/>
    <p:sldId id="401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4556" autoAdjust="0"/>
    <p:restoredTop sz="95226" autoAdjust="0"/>
  </p:normalViewPr>
  <p:slideViewPr>
    <p:cSldViewPr snapToGrid="0">
      <p:cViewPr varScale="1">
        <p:scale>
          <a:sx n="72" d="100"/>
          <a:sy n="72" d="100"/>
        </p:scale>
        <p:origin x="92" y="1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45" d="100"/>
        <a:sy n="45" d="100"/>
      </p:scale>
      <p:origin x="0" y="0"/>
    </p:cViewPr>
  </p:sorterViewPr>
  <p:notesViewPr>
    <p:cSldViewPr snapToGrid="0" showGuides="1">
      <p:cViewPr varScale="1">
        <p:scale>
          <a:sx n="60" d="100"/>
          <a:sy n="60" d="100"/>
        </p:scale>
        <p:origin x="3187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andra, Annika SBOBNG-PTIY/TLK" userId="d178ef01-77a2-4822-85ec-9e6ac2da12d5" providerId="ADAL" clId="{BCE8D432-C315-4B7E-9C1B-36F8F8CB6D65}"/>
    <pc:docChg chg="undo custSel delSld modSld sldOrd">
      <pc:chgData name="Chandra, Annika SBOBNG-PTIY/TLK" userId="d178ef01-77a2-4822-85ec-9e6ac2da12d5" providerId="ADAL" clId="{BCE8D432-C315-4B7E-9C1B-36F8F8CB6D65}" dt="2023-10-05T03:47:45.077" v="835" actId="47"/>
      <pc:docMkLst>
        <pc:docMk/>
      </pc:docMkLst>
      <pc:sldChg chg="ord">
        <pc:chgData name="Chandra, Annika SBOBNG-PTIY/TLK" userId="d178ef01-77a2-4822-85ec-9e6ac2da12d5" providerId="ADAL" clId="{BCE8D432-C315-4B7E-9C1B-36F8F8CB6D65}" dt="2023-10-05T03:47:34.583" v="834"/>
        <pc:sldMkLst>
          <pc:docMk/>
          <pc:sldMk cId="996522309" sldId="401"/>
        </pc:sldMkLst>
      </pc:sldChg>
      <pc:sldChg chg="modSp mod">
        <pc:chgData name="Chandra, Annika SBOBNG-PTIY/TLK" userId="d178ef01-77a2-4822-85ec-9e6ac2da12d5" providerId="ADAL" clId="{BCE8D432-C315-4B7E-9C1B-36F8F8CB6D65}" dt="2023-10-05T03:24:22.052" v="50" actId="20577"/>
        <pc:sldMkLst>
          <pc:docMk/>
          <pc:sldMk cId="4149797564" sldId="427"/>
        </pc:sldMkLst>
        <pc:spChg chg="mod">
          <ac:chgData name="Chandra, Annika SBOBNG-PTIY/TLK" userId="d178ef01-77a2-4822-85ec-9e6ac2da12d5" providerId="ADAL" clId="{BCE8D432-C315-4B7E-9C1B-36F8F8CB6D65}" dt="2023-10-05T03:24:22.052" v="50" actId="20577"/>
          <ac:spMkLst>
            <pc:docMk/>
            <pc:sldMk cId="4149797564" sldId="427"/>
            <ac:spMk id="2" creationId="{F266D609-A6B2-A984-B914-AEBAFBE54DD1}"/>
          </ac:spMkLst>
        </pc:spChg>
      </pc:sldChg>
      <pc:sldChg chg="modSp mod">
        <pc:chgData name="Chandra, Annika SBOBNG-PTIY/TLK" userId="d178ef01-77a2-4822-85ec-9e6ac2da12d5" providerId="ADAL" clId="{BCE8D432-C315-4B7E-9C1B-36F8F8CB6D65}" dt="2023-10-05T03:25:12.572" v="82" actId="20577"/>
        <pc:sldMkLst>
          <pc:docMk/>
          <pc:sldMk cId="2779040127" sldId="429"/>
        </pc:sldMkLst>
        <pc:spChg chg="mod">
          <ac:chgData name="Chandra, Annika SBOBNG-PTIY/TLK" userId="d178ef01-77a2-4822-85ec-9e6ac2da12d5" providerId="ADAL" clId="{BCE8D432-C315-4B7E-9C1B-36F8F8CB6D65}" dt="2023-10-05T03:25:12.572" v="82" actId="20577"/>
          <ac:spMkLst>
            <pc:docMk/>
            <pc:sldMk cId="2779040127" sldId="429"/>
            <ac:spMk id="2" creationId="{F266D609-A6B2-A984-B914-AEBAFBE54DD1}"/>
          </ac:spMkLst>
        </pc:spChg>
      </pc:sldChg>
      <pc:sldChg chg="del">
        <pc:chgData name="Chandra, Annika SBOBNG-PTIY/TLK" userId="d178ef01-77a2-4822-85ec-9e6ac2da12d5" providerId="ADAL" clId="{BCE8D432-C315-4B7E-9C1B-36F8F8CB6D65}" dt="2023-10-05T03:47:45.077" v="835" actId="47"/>
        <pc:sldMkLst>
          <pc:docMk/>
          <pc:sldMk cId="3882000794" sldId="430"/>
        </pc:sldMkLst>
      </pc:sldChg>
      <pc:sldChg chg="addSp delSp modSp mod ord">
        <pc:chgData name="Chandra, Annika SBOBNG-PTIY/TLK" userId="d178ef01-77a2-4822-85ec-9e6ac2da12d5" providerId="ADAL" clId="{BCE8D432-C315-4B7E-9C1B-36F8F8CB6D65}" dt="2023-10-05T03:46:15.486" v="819" actId="1076"/>
        <pc:sldMkLst>
          <pc:docMk/>
          <pc:sldMk cId="1427385708" sldId="431"/>
        </pc:sldMkLst>
        <pc:picChg chg="del mod">
          <ac:chgData name="Chandra, Annika SBOBNG-PTIY/TLK" userId="d178ef01-77a2-4822-85ec-9e6ac2da12d5" providerId="ADAL" clId="{BCE8D432-C315-4B7E-9C1B-36F8F8CB6D65}" dt="2023-10-05T03:35:04.297" v="774" actId="478"/>
          <ac:picMkLst>
            <pc:docMk/>
            <pc:sldMk cId="1427385708" sldId="431"/>
            <ac:picMk id="2" creationId="{EF249A0C-5615-A207-FCAD-C63C19FFD45C}"/>
          </ac:picMkLst>
        </pc:picChg>
        <pc:picChg chg="del">
          <ac:chgData name="Chandra, Annika SBOBNG-PTIY/TLK" userId="d178ef01-77a2-4822-85ec-9e6ac2da12d5" providerId="ADAL" clId="{BCE8D432-C315-4B7E-9C1B-36F8F8CB6D65}" dt="2023-10-05T03:35:04.297" v="774" actId="478"/>
          <ac:picMkLst>
            <pc:docMk/>
            <pc:sldMk cId="1427385708" sldId="431"/>
            <ac:picMk id="3" creationId="{8086B14E-9C83-4724-D846-B494E0F87F71}"/>
          </ac:picMkLst>
        </pc:picChg>
        <pc:picChg chg="del">
          <ac:chgData name="Chandra, Annika SBOBNG-PTIY/TLK" userId="d178ef01-77a2-4822-85ec-9e6ac2da12d5" providerId="ADAL" clId="{BCE8D432-C315-4B7E-9C1B-36F8F8CB6D65}" dt="2023-10-05T03:35:04.297" v="774" actId="478"/>
          <ac:picMkLst>
            <pc:docMk/>
            <pc:sldMk cId="1427385708" sldId="431"/>
            <ac:picMk id="4" creationId="{5B862F9E-7D41-0054-C988-1F66CB7191AD}"/>
          </ac:picMkLst>
        </pc:picChg>
        <pc:picChg chg="add mod">
          <ac:chgData name="Chandra, Annika SBOBNG-PTIY/TLK" userId="d178ef01-77a2-4822-85ec-9e6ac2da12d5" providerId="ADAL" clId="{BCE8D432-C315-4B7E-9C1B-36F8F8CB6D65}" dt="2023-10-05T03:45:59.975" v="816" actId="1076"/>
          <ac:picMkLst>
            <pc:docMk/>
            <pc:sldMk cId="1427385708" sldId="431"/>
            <ac:picMk id="5" creationId="{D1DEFC8C-DA62-9AE4-F7D5-FEF8DA3C2437}"/>
          </ac:picMkLst>
        </pc:picChg>
        <pc:picChg chg="add mod">
          <ac:chgData name="Chandra, Annika SBOBNG-PTIY/TLK" userId="d178ef01-77a2-4822-85ec-9e6ac2da12d5" providerId="ADAL" clId="{BCE8D432-C315-4B7E-9C1B-36F8F8CB6D65}" dt="2023-10-05T03:46:03.554" v="817" actId="14100"/>
          <ac:picMkLst>
            <pc:docMk/>
            <pc:sldMk cId="1427385708" sldId="431"/>
            <ac:picMk id="6" creationId="{C4C05854-C833-7A68-9D82-59EAE0490FF5}"/>
          </ac:picMkLst>
        </pc:picChg>
        <pc:picChg chg="add mod">
          <ac:chgData name="Chandra, Annika SBOBNG-PTIY/TLK" userId="d178ef01-77a2-4822-85ec-9e6ac2da12d5" providerId="ADAL" clId="{BCE8D432-C315-4B7E-9C1B-36F8F8CB6D65}" dt="2023-10-05T03:46:15.486" v="819" actId="1076"/>
          <ac:picMkLst>
            <pc:docMk/>
            <pc:sldMk cId="1427385708" sldId="431"/>
            <ac:picMk id="7" creationId="{A7235F9C-5FDD-30C2-DD6A-BDE4877FE7B2}"/>
          </ac:picMkLst>
        </pc:picChg>
      </pc:sldChg>
      <pc:sldChg chg="modSp mod">
        <pc:chgData name="Chandra, Annika SBOBNG-PTIY/TLK" userId="d178ef01-77a2-4822-85ec-9e6ac2da12d5" providerId="ADAL" clId="{BCE8D432-C315-4B7E-9C1B-36F8F8CB6D65}" dt="2023-10-05T03:31:34.343" v="564" actId="20577"/>
        <pc:sldMkLst>
          <pc:docMk/>
          <pc:sldMk cId="3427376600" sldId="432"/>
        </pc:sldMkLst>
        <pc:spChg chg="mod">
          <ac:chgData name="Chandra, Annika SBOBNG-PTIY/TLK" userId="d178ef01-77a2-4822-85ec-9e6ac2da12d5" providerId="ADAL" clId="{BCE8D432-C315-4B7E-9C1B-36F8F8CB6D65}" dt="2023-10-05T03:31:34.343" v="564" actId="20577"/>
          <ac:spMkLst>
            <pc:docMk/>
            <pc:sldMk cId="3427376600" sldId="432"/>
            <ac:spMk id="2" creationId="{18FD7EBD-E46F-7AFD-CAEE-69600C9B32AB}"/>
          </ac:spMkLst>
        </pc:spChg>
      </pc:sldChg>
      <pc:sldChg chg="modSp mod">
        <pc:chgData name="Chandra, Annika SBOBNG-PTIY/TLK" userId="d178ef01-77a2-4822-85ec-9e6ac2da12d5" providerId="ADAL" clId="{BCE8D432-C315-4B7E-9C1B-36F8F8CB6D65}" dt="2023-10-05T03:34:47.419" v="770" actId="20577"/>
        <pc:sldMkLst>
          <pc:docMk/>
          <pc:sldMk cId="3177067066" sldId="433"/>
        </pc:sldMkLst>
        <pc:spChg chg="mod">
          <ac:chgData name="Chandra, Annika SBOBNG-PTIY/TLK" userId="d178ef01-77a2-4822-85ec-9e6ac2da12d5" providerId="ADAL" clId="{BCE8D432-C315-4B7E-9C1B-36F8F8CB6D65}" dt="2023-10-05T03:34:47.419" v="770" actId="20577"/>
          <ac:spMkLst>
            <pc:docMk/>
            <pc:sldMk cId="3177067066" sldId="433"/>
            <ac:spMk id="2" creationId="{18FD7EBD-E46F-7AFD-CAEE-69600C9B32AB}"/>
          </ac:spMkLst>
        </pc:spChg>
      </pc:sldChg>
      <pc:sldChg chg="del">
        <pc:chgData name="Chandra, Annika SBOBNG-PTIY/TLK" userId="d178ef01-77a2-4822-85ec-9e6ac2da12d5" providerId="ADAL" clId="{BCE8D432-C315-4B7E-9C1B-36F8F8CB6D65}" dt="2023-10-05T03:47:45.077" v="835" actId="47"/>
        <pc:sldMkLst>
          <pc:docMk/>
          <pc:sldMk cId="1165379536" sldId="434"/>
        </pc:sldMkLst>
      </pc:sldChg>
      <pc:sldChg chg="del">
        <pc:chgData name="Chandra, Annika SBOBNG-PTIY/TLK" userId="d178ef01-77a2-4822-85ec-9e6ac2da12d5" providerId="ADAL" clId="{BCE8D432-C315-4B7E-9C1B-36F8F8CB6D65}" dt="2023-10-05T03:47:45.077" v="835" actId="47"/>
        <pc:sldMkLst>
          <pc:docMk/>
          <pc:sldMk cId="1866509448" sldId="435"/>
        </pc:sldMkLst>
      </pc:sldChg>
      <pc:sldChg chg="addSp delSp modSp mod">
        <pc:chgData name="Chandra, Annika SBOBNG-PTIY/TLK" userId="d178ef01-77a2-4822-85ec-9e6ac2da12d5" providerId="ADAL" clId="{BCE8D432-C315-4B7E-9C1B-36F8F8CB6D65}" dt="2023-10-05T03:43:53.543" v="790" actId="1076"/>
        <pc:sldMkLst>
          <pc:docMk/>
          <pc:sldMk cId="3904113960" sldId="436"/>
        </pc:sldMkLst>
        <pc:picChg chg="del mod">
          <ac:chgData name="Chandra, Annika SBOBNG-PTIY/TLK" userId="d178ef01-77a2-4822-85ec-9e6ac2da12d5" providerId="ADAL" clId="{BCE8D432-C315-4B7E-9C1B-36F8F8CB6D65}" dt="2023-10-05T03:31:53.296" v="566" actId="478"/>
          <ac:picMkLst>
            <pc:docMk/>
            <pc:sldMk cId="3904113960" sldId="436"/>
            <ac:picMk id="2" creationId="{592E3C2D-32EB-36D0-DF00-D8752E5E931E}"/>
          </ac:picMkLst>
        </pc:picChg>
        <pc:picChg chg="del">
          <ac:chgData name="Chandra, Annika SBOBNG-PTIY/TLK" userId="d178ef01-77a2-4822-85ec-9e6ac2da12d5" providerId="ADAL" clId="{BCE8D432-C315-4B7E-9C1B-36F8F8CB6D65}" dt="2023-10-05T03:31:53.296" v="566" actId="478"/>
          <ac:picMkLst>
            <pc:docMk/>
            <pc:sldMk cId="3904113960" sldId="436"/>
            <ac:picMk id="3" creationId="{3D19BB27-6A35-B8E0-4049-A87FD12A3409}"/>
          </ac:picMkLst>
        </pc:picChg>
        <pc:picChg chg="del">
          <ac:chgData name="Chandra, Annika SBOBNG-PTIY/TLK" userId="d178ef01-77a2-4822-85ec-9e6ac2da12d5" providerId="ADAL" clId="{BCE8D432-C315-4B7E-9C1B-36F8F8CB6D65}" dt="2023-10-05T03:31:53.296" v="566" actId="478"/>
          <ac:picMkLst>
            <pc:docMk/>
            <pc:sldMk cId="3904113960" sldId="436"/>
            <ac:picMk id="4" creationId="{5F61445C-70AC-85E7-CA11-2F5D60D506E3}"/>
          </ac:picMkLst>
        </pc:picChg>
        <pc:picChg chg="del">
          <ac:chgData name="Chandra, Annika SBOBNG-PTIY/TLK" userId="d178ef01-77a2-4822-85ec-9e6ac2da12d5" providerId="ADAL" clId="{BCE8D432-C315-4B7E-9C1B-36F8F8CB6D65}" dt="2023-10-05T03:31:53.296" v="566" actId="478"/>
          <ac:picMkLst>
            <pc:docMk/>
            <pc:sldMk cId="3904113960" sldId="436"/>
            <ac:picMk id="5" creationId="{302E363C-F4D3-F0B6-8AFA-7BABEAF81061}"/>
          </ac:picMkLst>
        </pc:picChg>
        <pc:picChg chg="del">
          <ac:chgData name="Chandra, Annika SBOBNG-PTIY/TLK" userId="d178ef01-77a2-4822-85ec-9e6ac2da12d5" providerId="ADAL" clId="{BCE8D432-C315-4B7E-9C1B-36F8F8CB6D65}" dt="2023-10-05T03:31:53.296" v="566" actId="478"/>
          <ac:picMkLst>
            <pc:docMk/>
            <pc:sldMk cId="3904113960" sldId="436"/>
            <ac:picMk id="6" creationId="{8F914454-D341-A454-FFD6-C113479DD482}"/>
          </ac:picMkLst>
        </pc:picChg>
        <pc:picChg chg="del">
          <ac:chgData name="Chandra, Annika SBOBNG-PTIY/TLK" userId="d178ef01-77a2-4822-85ec-9e6ac2da12d5" providerId="ADAL" clId="{BCE8D432-C315-4B7E-9C1B-36F8F8CB6D65}" dt="2023-10-05T03:31:53.296" v="566" actId="478"/>
          <ac:picMkLst>
            <pc:docMk/>
            <pc:sldMk cId="3904113960" sldId="436"/>
            <ac:picMk id="7" creationId="{8DEEC696-FBB6-59CE-B449-259F17D2113A}"/>
          </ac:picMkLst>
        </pc:picChg>
        <pc:picChg chg="add mod">
          <ac:chgData name="Chandra, Annika SBOBNG-PTIY/TLK" userId="d178ef01-77a2-4822-85ec-9e6ac2da12d5" providerId="ADAL" clId="{BCE8D432-C315-4B7E-9C1B-36F8F8CB6D65}" dt="2023-10-05T03:41:00.804" v="781" actId="14100"/>
          <ac:picMkLst>
            <pc:docMk/>
            <pc:sldMk cId="3904113960" sldId="436"/>
            <ac:picMk id="8" creationId="{B5F18822-671A-91A5-B346-631A250D4328}"/>
          </ac:picMkLst>
        </pc:picChg>
        <pc:picChg chg="add mod">
          <ac:chgData name="Chandra, Annika SBOBNG-PTIY/TLK" userId="d178ef01-77a2-4822-85ec-9e6ac2da12d5" providerId="ADAL" clId="{BCE8D432-C315-4B7E-9C1B-36F8F8CB6D65}" dt="2023-10-05T03:41:21.320" v="784" actId="1076"/>
          <ac:picMkLst>
            <pc:docMk/>
            <pc:sldMk cId="3904113960" sldId="436"/>
            <ac:picMk id="9" creationId="{B2AADF2F-FE27-4093-D6A1-2D3AC6A2976E}"/>
          </ac:picMkLst>
        </pc:picChg>
        <pc:picChg chg="add mod">
          <ac:chgData name="Chandra, Annika SBOBNG-PTIY/TLK" userId="d178ef01-77a2-4822-85ec-9e6ac2da12d5" providerId="ADAL" clId="{BCE8D432-C315-4B7E-9C1B-36F8F8CB6D65}" dt="2023-10-05T03:41:38.949" v="787" actId="1076"/>
          <ac:picMkLst>
            <pc:docMk/>
            <pc:sldMk cId="3904113960" sldId="436"/>
            <ac:picMk id="10" creationId="{54C268E0-E2F4-3A42-96C1-C6E4D97EA384}"/>
          </ac:picMkLst>
        </pc:picChg>
        <pc:picChg chg="add mod">
          <ac:chgData name="Chandra, Annika SBOBNG-PTIY/TLK" userId="d178ef01-77a2-4822-85ec-9e6ac2da12d5" providerId="ADAL" clId="{BCE8D432-C315-4B7E-9C1B-36F8F8CB6D65}" dt="2023-10-05T03:43:53.543" v="790" actId="1076"/>
          <ac:picMkLst>
            <pc:docMk/>
            <pc:sldMk cId="3904113960" sldId="436"/>
            <ac:picMk id="11" creationId="{23F864C6-53DE-2F4F-AB87-D07BEBA21BCC}"/>
          </ac:picMkLst>
        </pc:picChg>
      </pc:sldChg>
      <pc:sldChg chg="addSp delSp modSp mod">
        <pc:chgData name="Chandra, Annika SBOBNG-PTIY/TLK" userId="d178ef01-77a2-4822-85ec-9e6ac2da12d5" providerId="ADAL" clId="{BCE8D432-C315-4B7E-9C1B-36F8F8CB6D65}" dt="2023-10-05T03:47:12.665" v="828" actId="1076"/>
        <pc:sldMkLst>
          <pc:docMk/>
          <pc:sldMk cId="1518242041" sldId="437"/>
        </pc:sldMkLst>
        <pc:picChg chg="del mod">
          <ac:chgData name="Chandra, Annika SBOBNG-PTIY/TLK" userId="d178ef01-77a2-4822-85ec-9e6ac2da12d5" providerId="ADAL" clId="{BCE8D432-C315-4B7E-9C1B-36F8F8CB6D65}" dt="2023-10-05T03:35:07.694" v="776" actId="478"/>
          <ac:picMkLst>
            <pc:docMk/>
            <pc:sldMk cId="1518242041" sldId="437"/>
            <ac:picMk id="2" creationId="{F15BB7DD-0919-D2F3-3996-E4239EF947FD}"/>
          </ac:picMkLst>
        </pc:picChg>
        <pc:picChg chg="del">
          <ac:chgData name="Chandra, Annika SBOBNG-PTIY/TLK" userId="d178ef01-77a2-4822-85ec-9e6ac2da12d5" providerId="ADAL" clId="{BCE8D432-C315-4B7E-9C1B-36F8F8CB6D65}" dt="2023-10-05T03:35:07.694" v="776" actId="478"/>
          <ac:picMkLst>
            <pc:docMk/>
            <pc:sldMk cId="1518242041" sldId="437"/>
            <ac:picMk id="3" creationId="{EB07F5AF-F77E-9175-3F8B-B32C62B70DA4}"/>
          </ac:picMkLst>
        </pc:picChg>
        <pc:picChg chg="del">
          <ac:chgData name="Chandra, Annika SBOBNG-PTIY/TLK" userId="d178ef01-77a2-4822-85ec-9e6ac2da12d5" providerId="ADAL" clId="{BCE8D432-C315-4B7E-9C1B-36F8F8CB6D65}" dt="2023-10-05T03:35:07.694" v="776" actId="478"/>
          <ac:picMkLst>
            <pc:docMk/>
            <pc:sldMk cId="1518242041" sldId="437"/>
            <ac:picMk id="4" creationId="{3B7E0939-5CDF-F560-81E8-1D61C65E5F6A}"/>
          </ac:picMkLst>
        </pc:picChg>
        <pc:picChg chg="add mod">
          <ac:chgData name="Chandra, Annika SBOBNG-PTIY/TLK" userId="d178ef01-77a2-4822-85ec-9e6ac2da12d5" providerId="ADAL" clId="{BCE8D432-C315-4B7E-9C1B-36F8F8CB6D65}" dt="2023-10-05T03:46:44.674" v="823" actId="14100"/>
          <ac:picMkLst>
            <pc:docMk/>
            <pc:sldMk cId="1518242041" sldId="437"/>
            <ac:picMk id="5" creationId="{183221C4-FCED-05F4-A545-8CE09AD07120}"/>
          </ac:picMkLst>
        </pc:picChg>
        <pc:picChg chg="add mod">
          <ac:chgData name="Chandra, Annika SBOBNG-PTIY/TLK" userId="d178ef01-77a2-4822-85ec-9e6ac2da12d5" providerId="ADAL" clId="{BCE8D432-C315-4B7E-9C1B-36F8F8CB6D65}" dt="2023-10-05T03:46:58.461" v="826" actId="1076"/>
          <ac:picMkLst>
            <pc:docMk/>
            <pc:sldMk cId="1518242041" sldId="437"/>
            <ac:picMk id="6" creationId="{D55BFBC4-E7DB-89F9-17FB-5E756B1EA159}"/>
          </ac:picMkLst>
        </pc:picChg>
        <pc:picChg chg="add mod">
          <ac:chgData name="Chandra, Annika SBOBNG-PTIY/TLK" userId="d178ef01-77a2-4822-85ec-9e6ac2da12d5" providerId="ADAL" clId="{BCE8D432-C315-4B7E-9C1B-36F8F8CB6D65}" dt="2023-10-05T03:47:12.665" v="828" actId="1076"/>
          <ac:picMkLst>
            <pc:docMk/>
            <pc:sldMk cId="1518242041" sldId="437"/>
            <ac:picMk id="7" creationId="{0EBE88FF-E800-414F-3E52-D8C24A0C6742}"/>
          </ac:picMkLst>
        </pc:picChg>
      </pc:sldChg>
      <pc:sldChg chg="del">
        <pc:chgData name="Chandra, Annika SBOBNG-PTIY/TLK" userId="d178ef01-77a2-4822-85ec-9e6ac2da12d5" providerId="ADAL" clId="{BCE8D432-C315-4B7E-9C1B-36F8F8CB6D65}" dt="2023-10-05T03:47:45.077" v="835" actId="47"/>
        <pc:sldMkLst>
          <pc:docMk/>
          <pc:sldMk cId="3951744478" sldId="438"/>
        </pc:sldMkLst>
      </pc:sldChg>
      <pc:sldChg chg="del">
        <pc:chgData name="Chandra, Annika SBOBNG-PTIY/TLK" userId="d178ef01-77a2-4822-85ec-9e6ac2da12d5" providerId="ADAL" clId="{BCE8D432-C315-4B7E-9C1B-36F8F8CB6D65}" dt="2023-10-05T03:47:45.077" v="835" actId="47"/>
        <pc:sldMkLst>
          <pc:docMk/>
          <pc:sldMk cId="3190750444" sldId="439"/>
        </pc:sldMkLst>
      </pc:sldChg>
      <pc:sldChg chg="modSp mod">
        <pc:chgData name="Chandra, Annika SBOBNG-PTIY/TLK" userId="d178ef01-77a2-4822-85ec-9e6ac2da12d5" providerId="ADAL" clId="{BCE8D432-C315-4B7E-9C1B-36F8F8CB6D65}" dt="2023-10-05T03:21:48.555" v="5" actId="20577"/>
        <pc:sldMkLst>
          <pc:docMk/>
          <pc:sldMk cId="674613128" sldId="443"/>
        </pc:sldMkLst>
        <pc:spChg chg="mod">
          <ac:chgData name="Chandra, Annika SBOBNG-PTIY/TLK" userId="d178ef01-77a2-4822-85ec-9e6ac2da12d5" providerId="ADAL" clId="{BCE8D432-C315-4B7E-9C1B-36F8F8CB6D65}" dt="2023-10-05T03:21:48.555" v="5" actId="20577"/>
          <ac:spMkLst>
            <pc:docMk/>
            <pc:sldMk cId="674613128" sldId="443"/>
            <ac:spMk id="3" creationId="{F18E61D8-31A3-2D45-8E25-CBE846E26E1C}"/>
          </ac:spMkLst>
        </pc:spChg>
      </pc:sldChg>
      <pc:sldChg chg="modSp del mod">
        <pc:chgData name="Chandra, Annika SBOBNG-PTIY/TLK" userId="d178ef01-77a2-4822-85ec-9e6ac2da12d5" providerId="ADAL" clId="{BCE8D432-C315-4B7E-9C1B-36F8F8CB6D65}" dt="2023-10-05T03:47:45.077" v="835" actId="47"/>
        <pc:sldMkLst>
          <pc:docMk/>
          <pc:sldMk cId="1887872137" sldId="454"/>
        </pc:sldMkLst>
        <pc:spChg chg="mod">
          <ac:chgData name="Chandra, Annika SBOBNG-PTIY/TLK" userId="d178ef01-77a2-4822-85ec-9e6ac2da12d5" providerId="ADAL" clId="{BCE8D432-C315-4B7E-9C1B-36F8F8CB6D65}" dt="2023-10-05T03:22:06.143" v="17" actId="20577"/>
          <ac:spMkLst>
            <pc:docMk/>
            <pc:sldMk cId="1887872137" sldId="454"/>
            <ac:spMk id="2" creationId="{F266D609-A6B2-A984-B914-AEBAFBE54DD1}"/>
          </ac:spMkLst>
        </pc:spChg>
      </pc:sldChg>
      <pc:sldChg chg="addSp delSp modSp mod ord">
        <pc:chgData name="Chandra, Annika SBOBNG-PTIY/TLK" userId="d178ef01-77a2-4822-85ec-9e6ac2da12d5" providerId="ADAL" clId="{BCE8D432-C315-4B7E-9C1B-36F8F8CB6D65}" dt="2023-10-05T03:45:15.020" v="805" actId="1076"/>
        <pc:sldMkLst>
          <pc:docMk/>
          <pc:sldMk cId="2682121078" sldId="455"/>
        </pc:sldMkLst>
        <pc:picChg chg="del mod">
          <ac:chgData name="Chandra, Annika SBOBNG-PTIY/TLK" userId="d178ef01-77a2-4822-85ec-9e6ac2da12d5" providerId="ADAL" clId="{BCE8D432-C315-4B7E-9C1B-36F8F8CB6D65}" dt="2023-10-05T03:35:01.093" v="772" actId="478"/>
          <ac:picMkLst>
            <pc:docMk/>
            <pc:sldMk cId="2682121078" sldId="455"/>
            <ac:picMk id="2" creationId="{F083CFEA-CBCF-639B-702B-E216202D7B30}"/>
          </ac:picMkLst>
        </pc:picChg>
        <pc:picChg chg="del">
          <ac:chgData name="Chandra, Annika SBOBNG-PTIY/TLK" userId="d178ef01-77a2-4822-85ec-9e6ac2da12d5" providerId="ADAL" clId="{BCE8D432-C315-4B7E-9C1B-36F8F8CB6D65}" dt="2023-10-05T03:35:01.093" v="772" actId="478"/>
          <ac:picMkLst>
            <pc:docMk/>
            <pc:sldMk cId="2682121078" sldId="455"/>
            <ac:picMk id="3" creationId="{BB11C658-50F3-2443-8065-3E6B6CBF4FF5}"/>
          </ac:picMkLst>
        </pc:picChg>
        <pc:picChg chg="del">
          <ac:chgData name="Chandra, Annika SBOBNG-PTIY/TLK" userId="d178ef01-77a2-4822-85ec-9e6ac2da12d5" providerId="ADAL" clId="{BCE8D432-C315-4B7E-9C1B-36F8F8CB6D65}" dt="2023-10-05T03:35:01.093" v="772" actId="478"/>
          <ac:picMkLst>
            <pc:docMk/>
            <pc:sldMk cId="2682121078" sldId="455"/>
            <ac:picMk id="4" creationId="{5CF95531-C9BA-86B0-CB42-7837F8452EEB}"/>
          </ac:picMkLst>
        </pc:picChg>
        <pc:picChg chg="add mod">
          <ac:chgData name="Chandra, Annika SBOBNG-PTIY/TLK" userId="d178ef01-77a2-4822-85ec-9e6ac2da12d5" providerId="ADAL" clId="{BCE8D432-C315-4B7E-9C1B-36F8F8CB6D65}" dt="2023-10-05T03:44:17.936" v="795" actId="1076"/>
          <ac:picMkLst>
            <pc:docMk/>
            <pc:sldMk cId="2682121078" sldId="455"/>
            <ac:picMk id="5" creationId="{A2746CBD-29BE-8064-84E4-32825F02DB29}"/>
          </ac:picMkLst>
        </pc:picChg>
        <pc:picChg chg="add mod">
          <ac:chgData name="Chandra, Annika SBOBNG-PTIY/TLK" userId="d178ef01-77a2-4822-85ec-9e6ac2da12d5" providerId="ADAL" clId="{BCE8D432-C315-4B7E-9C1B-36F8F8CB6D65}" dt="2023-10-05T03:44:44.331" v="799" actId="14100"/>
          <ac:picMkLst>
            <pc:docMk/>
            <pc:sldMk cId="2682121078" sldId="455"/>
            <ac:picMk id="6" creationId="{3B30DD6F-DC96-6A91-3E1B-F346C608B2CF}"/>
          </ac:picMkLst>
        </pc:picChg>
        <pc:picChg chg="add mod">
          <ac:chgData name="Chandra, Annika SBOBNG-PTIY/TLK" userId="d178ef01-77a2-4822-85ec-9e6ac2da12d5" providerId="ADAL" clId="{BCE8D432-C315-4B7E-9C1B-36F8F8CB6D65}" dt="2023-10-05T03:44:56.711" v="802" actId="1076"/>
          <ac:picMkLst>
            <pc:docMk/>
            <pc:sldMk cId="2682121078" sldId="455"/>
            <ac:picMk id="7" creationId="{31E8184D-F3AD-6E18-02D0-2AE89EBC05C0}"/>
          </ac:picMkLst>
        </pc:picChg>
        <pc:picChg chg="add mod">
          <ac:chgData name="Chandra, Annika SBOBNG-PTIY/TLK" userId="d178ef01-77a2-4822-85ec-9e6ac2da12d5" providerId="ADAL" clId="{BCE8D432-C315-4B7E-9C1B-36F8F8CB6D65}" dt="2023-10-05T03:45:15.020" v="805" actId="1076"/>
          <ac:picMkLst>
            <pc:docMk/>
            <pc:sldMk cId="2682121078" sldId="455"/>
            <ac:picMk id="8" creationId="{E719955A-59BF-CC30-F306-360062E7520E}"/>
          </ac:picMkLst>
        </pc:picChg>
      </pc:sldChg>
      <pc:sldChg chg="del">
        <pc:chgData name="Chandra, Annika SBOBNG-PTIY/TLK" userId="d178ef01-77a2-4822-85ec-9e6ac2da12d5" providerId="ADAL" clId="{BCE8D432-C315-4B7E-9C1B-36F8F8CB6D65}" dt="2023-10-05T03:47:45.077" v="835" actId="47"/>
        <pc:sldMkLst>
          <pc:docMk/>
          <pc:sldMk cId="1724340528" sldId="456"/>
        </pc:sldMkLst>
      </pc:sldChg>
      <pc:sldChg chg="del">
        <pc:chgData name="Chandra, Annika SBOBNG-PTIY/TLK" userId="d178ef01-77a2-4822-85ec-9e6ac2da12d5" providerId="ADAL" clId="{BCE8D432-C315-4B7E-9C1B-36F8F8CB6D65}" dt="2023-10-05T03:47:45.077" v="835" actId="47"/>
        <pc:sldMkLst>
          <pc:docMk/>
          <pc:sldMk cId="1150934237" sldId="457"/>
        </pc:sldMkLst>
      </pc:sldChg>
      <pc:sldChg chg="del">
        <pc:chgData name="Chandra, Annika SBOBNG-PTIY/TLK" userId="d178ef01-77a2-4822-85ec-9e6ac2da12d5" providerId="ADAL" clId="{BCE8D432-C315-4B7E-9C1B-36F8F8CB6D65}" dt="2023-10-05T03:47:45.077" v="835" actId="47"/>
        <pc:sldMkLst>
          <pc:docMk/>
          <pc:sldMk cId="2858957445" sldId="458"/>
        </pc:sldMkLst>
      </pc:sldChg>
      <pc:sldChg chg="del">
        <pc:chgData name="Chandra, Annika SBOBNG-PTIY/TLK" userId="d178ef01-77a2-4822-85ec-9e6ac2da12d5" providerId="ADAL" clId="{BCE8D432-C315-4B7E-9C1B-36F8F8CB6D65}" dt="2023-10-05T03:47:45.077" v="835" actId="47"/>
        <pc:sldMkLst>
          <pc:docMk/>
          <pc:sldMk cId="462709342" sldId="459"/>
        </pc:sldMkLst>
      </pc:sldChg>
      <pc:sldChg chg="delSp modSp del mod">
        <pc:chgData name="Chandra, Annika SBOBNG-PTIY/TLK" userId="d178ef01-77a2-4822-85ec-9e6ac2da12d5" providerId="ADAL" clId="{BCE8D432-C315-4B7E-9C1B-36F8F8CB6D65}" dt="2023-10-05T03:47:45.077" v="835" actId="47"/>
        <pc:sldMkLst>
          <pc:docMk/>
          <pc:sldMk cId="2428607745" sldId="460"/>
        </pc:sldMkLst>
        <pc:picChg chg="del mod">
          <ac:chgData name="Chandra, Annika SBOBNG-PTIY/TLK" userId="d178ef01-77a2-4822-85ec-9e6ac2da12d5" providerId="ADAL" clId="{BCE8D432-C315-4B7E-9C1B-36F8F8CB6D65}" dt="2023-10-05T03:35:11.687" v="778" actId="478"/>
          <ac:picMkLst>
            <pc:docMk/>
            <pc:sldMk cId="2428607745" sldId="460"/>
            <ac:picMk id="2" creationId="{271644B3-FD81-D0DE-BA8E-D488DF922A33}"/>
          </ac:picMkLst>
        </pc:picChg>
        <pc:picChg chg="del">
          <ac:chgData name="Chandra, Annika SBOBNG-PTIY/TLK" userId="d178ef01-77a2-4822-85ec-9e6ac2da12d5" providerId="ADAL" clId="{BCE8D432-C315-4B7E-9C1B-36F8F8CB6D65}" dt="2023-10-05T03:35:11.687" v="778" actId="478"/>
          <ac:picMkLst>
            <pc:docMk/>
            <pc:sldMk cId="2428607745" sldId="460"/>
            <ac:picMk id="3" creationId="{7A4EDAAB-85D8-B079-B806-31AB90BD48DE}"/>
          </ac:picMkLst>
        </pc:picChg>
        <pc:picChg chg="del">
          <ac:chgData name="Chandra, Annika SBOBNG-PTIY/TLK" userId="d178ef01-77a2-4822-85ec-9e6ac2da12d5" providerId="ADAL" clId="{BCE8D432-C315-4B7E-9C1B-36F8F8CB6D65}" dt="2023-10-05T03:35:11.687" v="778" actId="478"/>
          <ac:picMkLst>
            <pc:docMk/>
            <pc:sldMk cId="2428607745" sldId="460"/>
            <ac:picMk id="5" creationId="{C2953E9D-B9E1-1614-BBCC-CED9A4FA1091}"/>
          </ac:picMkLst>
        </pc:picChg>
        <pc:picChg chg="del">
          <ac:chgData name="Chandra, Annika SBOBNG-PTIY/TLK" userId="d178ef01-77a2-4822-85ec-9e6ac2da12d5" providerId="ADAL" clId="{BCE8D432-C315-4B7E-9C1B-36F8F8CB6D65}" dt="2023-10-05T03:35:11.687" v="778" actId="478"/>
          <ac:picMkLst>
            <pc:docMk/>
            <pc:sldMk cId="2428607745" sldId="460"/>
            <ac:picMk id="6" creationId="{73F2A745-BB50-05E1-C39B-B566B65538F1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95B66E5-15AA-4745-8A67-3CE257BEE39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844A45-21B3-834A-A491-E4E4B9DC117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039FDB-18A0-074D-8BA3-A4C3DE896AF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6D13E5-4CEC-3A4A-8E5D-AFCEE7512EEC}" type="slidenum"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32284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E7A52F-9D89-7442-A8E9-48D1527B5F6B}" type="datetimeFigureOut">
              <a:rPr lang="en-US" smtClean="0"/>
              <a:t>10/5/2023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9C7E07-3C67-C64C-8DA0-0404F630397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25283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3504" y="770467"/>
            <a:ext cx="10782300" cy="3352800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8800" spc="-12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7512" y="4206876"/>
            <a:ext cx="9228201" cy="1645920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6FCA8E82-58CD-E045-8B98-B7A85B79B752}" type="datetime4">
              <a:rPr lang="en-US" smtClean="0"/>
              <a:pPr/>
              <a:t>October 5, 2023</a:t>
            </a:fld>
            <a:endParaRPr lang="en-US" dirty="0">
              <a:latin typeface="+mn-lt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67535037"/>
      </p:ext>
    </p:extLst>
  </p:cSld>
  <p:clrMapOvr>
    <a:masterClrMapping/>
  </p:clrMapOvr>
  <p:hf hd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October 5, 2023</a:t>
            </a:fld>
            <a:endParaRPr lang="en-US" dirty="0">
              <a:latin typeface="+mn-lt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9767784"/>
      </p:ext>
    </p:extLst>
  </p:cSld>
  <p:clrMapOvr>
    <a:masterClrMapping/>
  </p:clrMapOvr>
  <p:hf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43950" y="695325"/>
            <a:ext cx="2628900" cy="48006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1525" y="714375"/>
            <a:ext cx="7734300" cy="54006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October 5, 2023</a:t>
            </a:fld>
            <a:endParaRPr lang="en-US" dirty="0">
              <a:latin typeface="+mn-lt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42820050"/>
      </p:ext>
    </p:extLst>
  </p:cSld>
  <p:clrMapOvr>
    <a:masterClrMapping/>
  </p:clrMapOvr>
  <p:hf hd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67054" y="2116182"/>
            <a:ext cx="5491571" cy="1514019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defRPr sz="6000" b="1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26C18C3-ED25-DD4B-BA72-24932D54DE37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" y="758752"/>
            <a:ext cx="6099248" cy="6099248"/>
            <a:chOff x="0" y="12289"/>
            <a:chExt cx="3550" cy="3551"/>
          </a:xfrm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C07CC263-2515-F147-8CC5-F8E9FF9FA8E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43B40037-7481-524B-8685-404D965690F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7B759713-8408-EE47-9394-3DA6F5E4B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8" name="Text Placeholder 29">
            <a:extLst>
              <a:ext uri="{FF2B5EF4-FFF2-40B4-BE49-F238E27FC236}">
                <a16:creationId xmlns:a16="http://schemas.microsoft.com/office/drawing/2014/main" id="{276A9CD7-E675-3048-86D3-3546A2F6B45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67055" y="4549553"/>
            <a:ext cx="5491570" cy="953337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800" b="0" i="0">
                <a:solidFill>
                  <a:schemeClr val="tx2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69706A2-3726-FE4E-B923-E75D48597816}"/>
              </a:ext>
            </a:extLst>
          </p:cNvPr>
          <p:cNvCxnSpPr>
            <a:cxnSpLocks/>
          </p:cNvCxnSpPr>
          <p:nvPr userDrawn="1"/>
        </p:nvCxnSpPr>
        <p:spPr>
          <a:xfrm>
            <a:off x="6367055" y="4252111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32143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C82066DD-D313-D148-89C7-338EB873A730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A5BBD7C7-99D1-E841-A081-6912D1F2B855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227A14EE-CB79-754A-8B19-EB9874B3158E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35B38B80-C3D3-4C47-B468-C41A8FF36F2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F0C4E8C2-3240-594A-9D5E-1BCD1AF44C5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-22543"/>
            <a:ext cx="6096000" cy="6903086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5C37098-CEB2-1E45-989B-3DD92F3B1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D23F761-57FC-3649-AE84-0C3EF95EF561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 Placeholder 29">
            <a:extLst>
              <a:ext uri="{FF2B5EF4-FFF2-40B4-BE49-F238E27FC236}">
                <a16:creationId xmlns:a16="http://schemas.microsoft.com/office/drawing/2014/main" id="{E66F2BC9-2F8A-1543-9AFD-9BAB0E75B31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52499" y="2289363"/>
            <a:ext cx="4572001" cy="27952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6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A64E0B3-57C5-4DAF-8531-F39610E77C09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October 5, 2023</a:t>
            </a:fld>
            <a:endParaRPr lang="en-US" dirty="0">
              <a:latin typeface="+mn-lt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E0EC46-C626-4D58-AB64-0B3B850D148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25D00C-8F5C-4528-87FA-F9431D96755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051032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6" pos="3480">
          <p15:clr>
            <a:srgbClr val="FBAE40"/>
          </p15:clr>
        </p15:guide>
        <p15:guide id="7" orient="horz" pos="1440">
          <p15:clr>
            <a:srgbClr val="FBAE40"/>
          </p15:clr>
        </p15:guide>
        <p15:guide id="9" orient="horz" pos="1224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ank You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29">
            <a:extLst>
              <a:ext uri="{FF2B5EF4-FFF2-40B4-BE49-F238E27FC236}">
                <a16:creationId xmlns:a16="http://schemas.microsoft.com/office/drawing/2014/main" id="{BB778BC5-5409-574B-96E2-B45CDD940DF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896100" y="5102063"/>
            <a:ext cx="4914900" cy="588795"/>
          </a:xfrm>
        </p:spPr>
        <p:txBody>
          <a:bodyPr lIns="0" tIns="0" rIns="0" bIns="0" anchor="b">
            <a:noAutofit/>
          </a:bodyPr>
          <a:lstStyle>
            <a:lvl1pPr marL="0" indent="0">
              <a:buNone/>
              <a:defRPr sz="1600" b="0" i="0">
                <a:solidFill>
                  <a:schemeClr val="tx2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32916F3A-28FA-9A4B-A780-0D687D9328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07623" y="3591098"/>
            <a:ext cx="4903377" cy="1057791"/>
          </a:xfrm>
        </p:spPr>
        <p:txBody>
          <a:bodyPr lIns="0" tIns="0" rIns="0" bIns="0">
            <a:normAutofit/>
          </a:bodyPr>
          <a:lstStyle>
            <a:lvl1pPr marL="0" indent="0" algn="l">
              <a:buNone/>
              <a:defRPr sz="1600" b="0" i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E29321F6-59C5-6E4C-A846-6AD00848A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7623" y="2173658"/>
            <a:ext cx="49033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B5C3BF3-A164-DD48-BD02-4587489DA105}"/>
              </a:ext>
            </a:extLst>
          </p:cNvPr>
          <p:cNvCxnSpPr>
            <a:cxnSpLocks/>
          </p:cNvCxnSpPr>
          <p:nvPr userDrawn="1"/>
        </p:nvCxnSpPr>
        <p:spPr>
          <a:xfrm>
            <a:off x="6896100" y="3233703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F8C225AD-C009-894E-8AFA-C94EAA06509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FEF81ED-50DF-3946-87D9-407C13C3CE9F}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8870040" y="0"/>
            <a:ext cx="3325208" cy="3325208"/>
            <a:chOff x="0" y="12289"/>
            <a:chExt cx="3550" cy="3551"/>
          </a:xfrm>
        </p:grpSpPr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4B6857A0-601C-9C40-ADB4-7927C7A4ECA0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31562ACC-ECB3-4841-A52C-00DAFF438EBF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77C317B8-91B4-7040-AB8C-CE822CA28A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0964003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October 5, 2023</a:t>
            </a:fld>
            <a:endParaRPr lang="en-US" dirty="0">
              <a:latin typeface="+mn-lt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53380712"/>
      </p:ext>
    </p:extLst>
  </p:cSld>
  <p:clrMapOvr>
    <a:masterClrMapping/>
  </p:clrMapOvr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3504" y="767419"/>
            <a:ext cx="10780776" cy="3355848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8800" b="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7512" y="4204209"/>
            <a:ext cx="9226296" cy="1645920"/>
          </a:xfrm>
        </p:spPr>
        <p:txBody>
          <a:bodyPr anchor="t">
            <a:normAutofit/>
          </a:bodyPr>
          <a:lstStyle>
            <a:lvl1pPr marL="0" indent="0">
              <a:buNone/>
              <a:defRPr sz="32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October 5, 2023</a:t>
            </a:fld>
            <a:endParaRPr lang="en-US" dirty="0">
              <a:latin typeface="+mn-lt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85336973"/>
      </p:ext>
    </p:extLst>
  </p:cSld>
  <p:clrMapOvr>
    <a:masterClrMapping/>
  </p:clrMapOvr>
  <p:hf hd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6656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11330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October 5, 2023</a:t>
            </a:fld>
            <a:endParaRPr lang="en-US" dirty="0">
              <a:latin typeface="+mn-lt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06427502"/>
      </p:ext>
    </p:extLst>
  </p:cSld>
  <p:clrMapOvr>
    <a:masterClrMapping/>
  </p:clrMapOvr>
  <p:hf hd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40467"/>
            <a:ext cx="4663440" cy="723400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6656" y="2753084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07608" y="2038435"/>
            <a:ext cx="4663440" cy="722376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07608" y="2750990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October 5, 2023</a:t>
            </a:fld>
            <a:endParaRPr lang="en-US" dirty="0">
              <a:latin typeface="+mn-lt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25115334"/>
      </p:ext>
    </p:extLst>
  </p:cSld>
  <p:clrMapOvr>
    <a:masterClrMapping/>
  </p:clrMapOvr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October 5, 2023</a:t>
            </a:fld>
            <a:endParaRPr lang="en-US" dirty="0">
              <a:latin typeface="+mn-lt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6848342"/>
      </p:ext>
    </p:extLst>
  </p:cSld>
  <p:clrMapOvr>
    <a:masterClrMapping/>
  </p:clrMapOvr>
  <p:hf hd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October 5, 2023</a:t>
            </a:fld>
            <a:endParaRPr lang="en-US" dirty="0">
              <a:latin typeface="+mn-lt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01282563"/>
      </p:ext>
    </p:extLst>
  </p:cSld>
  <p:clrMapOvr>
    <a:masterClrMapping/>
  </p:clrMapOvr>
  <p:hf hd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620000" y="0"/>
            <a:ext cx="457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261404" y="542282"/>
            <a:ext cx="3383280" cy="1920240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40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762000"/>
            <a:ext cx="6096000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75982" y="2511813"/>
            <a:ext cx="3398520" cy="312698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October 5, 2023</a:t>
            </a:fld>
            <a:endParaRPr lang="en-US" dirty="0">
              <a:latin typeface="+mn-lt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0000"/>
                  </a:srgbClr>
                </a:solidFill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51182120"/>
      </p:ext>
    </p:extLst>
  </p:cSld>
  <p:clrMapOvr>
    <a:masterClrMapping/>
  </p:clrMapOvr>
  <p:hf hd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224" y="5418667"/>
            <a:ext cx="10780776" cy="613283"/>
          </a:xfrm>
        </p:spPr>
        <p:txBody>
          <a:bodyPr anchor="b">
            <a:normAutofit/>
          </a:bodyPr>
          <a:lstStyle>
            <a:lvl1pPr>
              <a:defRPr sz="32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2192000" cy="5330952"/>
          </a:xfrm>
          <a:solidFill>
            <a:schemeClr val="accent1">
              <a:lumMod val="40000"/>
              <a:lumOff val="60000"/>
            </a:schemeClr>
          </a:solidFill>
        </p:spPr>
        <p:txBody>
          <a:bodyPr anchor="t"/>
          <a:lstStyle>
            <a:lvl1pPr marL="0" indent="0" algn="ctr">
              <a:spcBef>
                <a:spcPts val="800"/>
              </a:spcBef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656" y="5909735"/>
            <a:ext cx="9229344" cy="5334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6FCA8E82-58CD-E045-8B98-B7A85B79B752}" type="datetime4">
              <a:rPr lang="en-US" smtClean="0"/>
              <a:pPr/>
              <a:t>October 5, 2023</a:t>
            </a:fld>
            <a:endParaRPr lang="en-US" dirty="0">
              <a:latin typeface="+mn-lt"/>
            </a:endParaRPr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63581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hd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11680"/>
            <a:ext cx="10753725" cy="3766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6FCA8E82-58CD-E045-8B98-B7A85B79B752}" type="datetime4">
              <a:rPr lang="en-US" smtClean="0"/>
              <a:pPr/>
              <a:t>October 5, 2023</a:t>
            </a:fld>
            <a:endParaRPr lang="en-US" dirty="0">
              <a:latin typeface="+mn-lt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 cap="all"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300" b="0">
                <a:ln>
                  <a:noFill/>
                </a:ln>
                <a:solidFill>
                  <a:schemeClr val="accent1">
                    <a:alpha val="25000"/>
                  </a:schemeClr>
                </a:solidFill>
                <a:latin typeface="+mj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195453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  <p:sldLayoutId id="2147483706" r:id="rId12"/>
    <p:sldLayoutId id="2147483708" r:id="rId13"/>
    <p:sldLayoutId id="2147483718" r:id="rId14"/>
  </p:sldLayoutIdLst>
  <p:hf hd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5400" kern="1200" spc="-12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85000"/>
        </a:lnSpc>
        <a:spcBef>
          <a:spcPts val="13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347472" indent="-3429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548640" indent="-54864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0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822960" indent="-82296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097280" indent="-109728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2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4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6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18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600" userDrawn="1">
          <p15:clr>
            <a:srgbClr val="547EBF"/>
          </p15:clr>
        </p15:guide>
        <p15:guide id="2" pos="39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3E168C-8042-5B4E-A5A4-A5BF693AE2D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000" dirty="0"/>
              <a:t>JOURNEY SCRAPBOOK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8E61D8-31A3-2D45-8E25-CBE846E26E1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bg1"/>
                </a:solidFill>
                <a:latin typeface="+mj-lt"/>
              </a:rPr>
              <a:t>Custom-IDA</a:t>
            </a:r>
            <a:r>
              <a:rPr lang="en-US" sz="2400" dirty="0">
                <a:solidFill>
                  <a:schemeClr val="bg1"/>
                </a:solidFill>
              </a:rPr>
              <a:t> Bootcamp 2023</a:t>
            </a:r>
          </a:p>
          <a:p>
            <a:r>
              <a:rPr lang="en-US" sz="2400" dirty="0">
                <a:solidFill>
                  <a:schemeClr val="bg1"/>
                </a:solidFill>
              </a:rPr>
              <a:t>29</a:t>
            </a:r>
            <a:r>
              <a:rPr lang="en-US" sz="2400" baseline="30000" dirty="0">
                <a:solidFill>
                  <a:schemeClr val="bg1"/>
                </a:solidFill>
              </a:rPr>
              <a:t>th</a:t>
            </a:r>
            <a:r>
              <a:rPr lang="en-US" sz="2400" dirty="0">
                <a:solidFill>
                  <a:schemeClr val="bg1"/>
                </a:solidFill>
              </a:rPr>
              <a:t> August 2023 to 6</a:t>
            </a:r>
            <a:r>
              <a:rPr lang="en-US" sz="2400" baseline="30000" dirty="0">
                <a:solidFill>
                  <a:schemeClr val="bg1"/>
                </a:solidFill>
              </a:rPr>
              <a:t>th</a:t>
            </a:r>
            <a:r>
              <a:rPr lang="en-US" sz="2400" dirty="0">
                <a:solidFill>
                  <a:schemeClr val="bg1"/>
                </a:solidFill>
              </a:rPr>
              <a:t> October 2023</a:t>
            </a:r>
          </a:p>
          <a:p>
            <a:r>
              <a:rPr lang="en-US" sz="2400" dirty="0">
                <a:solidFill>
                  <a:schemeClr val="bg1"/>
                </a:solidFill>
              </a:rPr>
              <a:t>WEEK 7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46131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770F52E-6AA4-5AA0-24C5-3926D654FB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6249" y="3519379"/>
            <a:ext cx="4903377" cy="610863"/>
          </a:xfrm>
        </p:spPr>
        <p:txBody>
          <a:bodyPr/>
          <a:lstStyle/>
          <a:p>
            <a:r>
              <a:rPr lang="en-US" dirty="0"/>
              <a:t>THANK YOU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965223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66D609-A6B2-A984-B914-AEBAFBE54D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0" y="2573383"/>
            <a:ext cx="5495185" cy="1514019"/>
          </a:xfrm>
        </p:spPr>
        <p:txBody>
          <a:bodyPr/>
          <a:lstStyle/>
          <a:p>
            <a:r>
              <a:rPr lang="en-US" sz="2800" dirty="0"/>
              <a:t>DAY 23: Azure ML Studio Day 1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41497975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353F689-2E51-BF4F-AE47-7CEB7CC4C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 Covered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7669F0-EA6D-6B46-AF0E-A9C2D1F223D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8FD7EBD-E46F-7AFD-CAEE-69600C9B32AB}"/>
              </a:ext>
            </a:extLst>
          </p:cNvPr>
          <p:cNvSpPr/>
          <p:nvPr/>
        </p:nvSpPr>
        <p:spPr>
          <a:xfrm>
            <a:off x="964023" y="2289363"/>
            <a:ext cx="10451622" cy="4373904"/>
          </a:xfrm>
          <a:prstGeom prst="rect">
            <a:avLst/>
          </a:prstGeom>
        </p:spPr>
        <p:txBody>
          <a:bodyPr/>
          <a:lstStyle/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dirty="0"/>
              <a:t>Introduction to Azure Machine Learning-Overview, Machine Learning services and features</a:t>
            </a: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dirty="0"/>
              <a:t>Difference between data analysis and data analytics</a:t>
            </a: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dirty="0"/>
              <a:t>Azure ML workspace creation</a:t>
            </a: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dirty="0"/>
              <a:t>Managing datasets in ML studio</a:t>
            </a: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dirty="0"/>
              <a:t>Performing data preparations and transformations</a:t>
            </a: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dirty="0"/>
              <a:t>Experimentation and Hyperparameter Tuning</a:t>
            </a: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dirty="0"/>
              <a:t>Introduction to ML pipelines</a:t>
            </a: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dirty="0"/>
              <a:t>Building and running pipelines for ML workflows</a:t>
            </a: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273766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5F18822-671A-91A5-B346-631A250D43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222219"/>
            <a:ext cx="5130850" cy="32067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2AADF2F-FE27-4093-D6A1-2D3AC6A297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7440" y="222218"/>
            <a:ext cx="5130850" cy="3206781"/>
          </a:xfrm>
          <a:prstGeom prst="rect">
            <a:avLst/>
          </a:prstGeom>
        </p:spPr>
      </p:pic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54C268E0-E2F4-3A42-96C1-C6E4D97EA3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20" y="3651219"/>
            <a:ext cx="5130850" cy="320678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3F864C6-53DE-2F4F-AB87-D07BEBA21B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7440" y="3545681"/>
            <a:ext cx="5299710" cy="3312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1139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2746CBD-29BE-8064-84E4-32825F02DB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" y="97155"/>
            <a:ext cx="5025390" cy="3140869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3B30DD6F-DC96-6A91-3E1B-F346C608B2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23825"/>
            <a:ext cx="5025390" cy="31408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1E8184D-F3AD-6E18-02D0-2AE89EBC05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80" y="3429000"/>
            <a:ext cx="5208270" cy="325516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719955A-59BF-CC30-F306-360062E752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1685" y="3429000"/>
            <a:ext cx="5494020" cy="3433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1210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1DEFC8C-DA62-9AE4-F7D5-FEF8DA3C24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303" y="102740"/>
            <a:ext cx="5120196" cy="32001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4C05854-C833-7A68-9D82-59EAE0490F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3525" y="102741"/>
            <a:ext cx="5120195" cy="32001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7235F9C-5FDD-30C2-DD6A-BDE4877FE7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6950" y="3143250"/>
            <a:ext cx="5943600" cy="371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3857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66D609-A6B2-A984-B914-AEBAFBE54D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0" y="2573383"/>
            <a:ext cx="5495185" cy="1514019"/>
          </a:xfrm>
        </p:spPr>
        <p:txBody>
          <a:bodyPr/>
          <a:lstStyle/>
          <a:p>
            <a:r>
              <a:rPr lang="en-US" sz="2800" dirty="0"/>
              <a:t>DAY 24: Azure ML Studio Day 2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27790401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353F689-2E51-BF4F-AE47-7CEB7CC4C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 Covered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7669F0-EA6D-6B46-AF0E-A9C2D1F223D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8FD7EBD-E46F-7AFD-CAEE-69600C9B32AB}"/>
              </a:ext>
            </a:extLst>
          </p:cNvPr>
          <p:cNvSpPr/>
          <p:nvPr/>
        </p:nvSpPr>
        <p:spPr>
          <a:xfrm>
            <a:off x="964023" y="2289363"/>
            <a:ext cx="10451622" cy="4373904"/>
          </a:xfrm>
          <a:prstGeom prst="rect">
            <a:avLst/>
          </a:prstGeom>
        </p:spPr>
        <p:txBody>
          <a:bodyPr/>
          <a:lstStyle/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dirty="0"/>
              <a:t>Create a Regression model with Azure ML designer</a:t>
            </a: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dirty="0"/>
              <a:t>Creating and deploying models end to end</a:t>
            </a: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dirty="0"/>
              <a:t>Data Structures – List, Tuple, Dictionary and Set</a:t>
            </a: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dirty="0"/>
              <a:t>Building machine learning workflows using drag and drop interface</a:t>
            </a: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dirty="0"/>
              <a:t>Designing and deploying models using </a:t>
            </a:r>
            <a:r>
              <a:rPr lang="en-IN" dirty="0" err="1"/>
              <a:t>AutoML</a:t>
            </a:r>
            <a:endParaRPr lang="en-IN" dirty="0"/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770670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83221C4-FCED-05F4-A545-8CE09AD071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15" y="62421"/>
            <a:ext cx="4985256" cy="31157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55BFBC4-E7DB-89F9-17FB-5E756B1EA1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62421"/>
            <a:ext cx="5127298" cy="32045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EBE88FF-E800-414F-3E52-D8C24A0C67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0115" y="3178206"/>
            <a:ext cx="5943600" cy="371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242041"/>
      </p:ext>
    </p:extLst>
  </p:cSld>
  <p:clrMapOvr>
    <a:masterClrMapping/>
  </p:clrMapOvr>
</p:sld>
</file>

<file path=ppt/theme/theme1.xml><?xml version="1.0" encoding="utf-8"?>
<a:theme xmlns:a="http://schemas.openxmlformats.org/drawingml/2006/main" name="Metropolitan">
  <a:themeElements>
    <a:clrScheme name="Metropolitan">
      <a:dk1>
        <a:sysClr val="windowText" lastClr="000000"/>
      </a:dk1>
      <a:lt1>
        <a:sysClr val="window" lastClr="FFFFFF"/>
      </a:lt1>
      <a:dk2>
        <a:srgbClr val="162F33"/>
      </a:dk2>
      <a:lt2>
        <a:srgbClr val="EAF0E0"/>
      </a:lt2>
      <a:accent1>
        <a:srgbClr val="50B4C8"/>
      </a:accent1>
      <a:accent2>
        <a:srgbClr val="A8B97F"/>
      </a:accent2>
      <a:accent3>
        <a:srgbClr val="9B9256"/>
      </a:accent3>
      <a:accent4>
        <a:srgbClr val="657689"/>
      </a:accent4>
      <a:accent5>
        <a:srgbClr val="7A855D"/>
      </a:accent5>
      <a:accent6>
        <a:srgbClr val="84AC9D"/>
      </a:accent6>
      <a:hlink>
        <a:srgbClr val="2370CD"/>
      </a:hlink>
      <a:folHlink>
        <a:srgbClr val="877589"/>
      </a:folHlink>
    </a:clrScheme>
    <a:fontScheme name="Metropolita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Metropolitan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00000"/>
                <a:lumMod val="110000"/>
              </a:schemeClr>
            </a:gs>
            <a:gs pos="50000">
              <a:schemeClr val="phClr">
                <a:tint val="75000"/>
                <a:satMod val="101000"/>
                <a:lumMod val="105000"/>
              </a:schemeClr>
            </a:gs>
            <a:gs pos="100000">
              <a:schemeClr val="phClr">
                <a:tint val="82000"/>
                <a:satMod val="104000"/>
                <a:lumMod val="105000"/>
              </a:schemeClr>
            </a:gs>
          </a:gsLst>
          <a:lin ang="27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0000"/>
                <a:lumMod val="100000"/>
              </a:schemeClr>
            </a:gs>
            <a:gs pos="100000">
              <a:schemeClr val="phClr">
                <a:shade val="80000"/>
                <a:satMod val="100000"/>
                <a:lumMod val="99000"/>
              </a:schemeClr>
            </a:gs>
          </a:gsLst>
          <a:lin ang="27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tropolitan" id="{4C5440D6-04D2-4954-96CF-F251137069B2}" vid="{79CFCA13-9412-4290-BB4B-85112F88857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  <_ip_UnifiedCompliancePolicyUIAction xmlns="http://schemas.microsoft.com/sharepoint/v3" xsi:nil="true"/>
    <Image xmlns="71af3243-3dd4-4a8d-8c0d-dd76da1f02a5">
      <Url xsi:nil="true"/>
      <Description xsi:nil="true"/>
    </Image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7" ma:contentTypeDescription="Create a new document." ma:contentTypeScope="" ma:versionID="c6f9a84f66a9c8b9a21755b9ffafb945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27df39e3e7036dff54f89ddd5805ce72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D20B6E4-879E-4E6C-BDE7-261540CD376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9EC1AB0-9704-404D-B6D3-819D938AC55B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922031A1-A3F6-46C8-8D74-AA96D58FD7B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d0cb1e24-a0e2-4a4c-9340-733297c9cd7c}" enabled="1" method="Privileged" siteId="{db1e96a8-a3da-442a-930b-235cac24cd5c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TM03457491[[fn=Metropolitan]]</Template>
  <TotalTime>943</TotalTime>
  <Words>125</Words>
  <Application>Microsoft Office PowerPoint</Application>
  <PresentationFormat>Widescreen</PresentationFormat>
  <Paragraphs>24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Wingdings</vt:lpstr>
      <vt:lpstr>Metropolitan</vt:lpstr>
      <vt:lpstr>JOURNEY SCRAPBOOK </vt:lpstr>
      <vt:lpstr>DAY 23: Azure ML Studio Day 1</vt:lpstr>
      <vt:lpstr>Topics Covered</vt:lpstr>
      <vt:lpstr>PowerPoint Presentation</vt:lpstr>
      <vt:lpstr>PowerPoint Presentation</vt:lpstr>
      <vt:lpstr>PowerPoint Presentation</vt:lpstr>
      <vt:lpstr>DAY 24: Azure ML Studio Day 2</vt:lpstr>
      <vt:lpstr>Topics Covered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JOURNEY SCRAPBOOK</dc:title>
  <dc:creator>Chandra, Annika SBOBNG-PTIY/TLK</dc:creator>
  <cp:lastModifiedBy>Chandra, Annika SBOBNG-PTIY/TLK</cp:lastModifiedBy>
  <cp:revision>2</cp:revision>
  <dcterms:created xsi:type="dcterms:W3CDTF">2023-08-24T15:11:50Z</dcterms:created>
  <dcterms:modified xsi:type="dcterms:W3CDTF">2023-10-05T03:47:47Z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